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63" r:id="rId6"/>
    <p:sldId id="270" r:id="rId7"/>
    <p:sldId id="272" r:id="rId8"/>
    <p:sldId id="268"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60"/>
  </p:normalViewPr>
  <p:slideViewPr>
    <p:cSldViewPr snapToGrid="0">
      <p:cViewPr varScale="1">
        <p:scale>
          <a:sx n="114" d="100"/>
          <a:sy n="114" d="100"/>
        </p:scale>
        <p:origin x="8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due to weather and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statistically determine people are moving to the south west. There are too many factors that are contributing to the population shift to cover in this project. We decided to focus on housing costs and average household income. Based on the data collected, we are not able to contribute any single factor to the population shifts.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People are moving to the south west US due to weather and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1) What are the top cities in the US people are moving to/from?</a:t>
          </a:r>
        </a:p>
        <a:p>
          <a:pPr marL="0" lvl="0" indent="0" algn="l" defTabSz="800100">
            <a:lnSpc>
              <a:spcPct val="90000"/>
            </a:lnSpc>
            <a:spcBef>
              <a:spcPct val="0"/>
            </a:spcBef>
            <a:spcAft>
              <a:spcPct val="35000"/>
            </a:spcAft>
            <a:buNone/>
          </a:pPr>
          <a:r>
            <a:rPr lang="en-US" sz="1800" kern="1200" dirty="0"/>
            <a:t>2) What regions of the US people are moving to/from?</a:t>
          </a:r>
        </a:p>
        <a:p>
          <a:pPr marL="0" lvl="0" indent="0" algn="l" defTabSz="800100">
            <a:lnSpc>
              <a:spcPct val="90000"/>
            </a:lnSpc>
            <a:spcBef>
              <a:spcPct val="0"/>
            </a:spcBef>
            <a:spcAft>
              <a:spcPct val="35000"/>
            </a:spcAft>
            <a:buNone/>
          </a:pPr>
          <a:r>
            <a:rPr lang="en-US" sz="18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Based on the data collected, we are able to statistically determine people are moving to the south west. There are too many factors that are contributing to the population shift to cover in this project. We decided to focus on housing costs and average household income. Based on the data collected, we are not able to contribute any single factor to the population shifts.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1/25/2020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1/25/2020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tiff"/><Relationship Id="rId7" Type="http://schemas.openxmlformats.org/officeDocument/2006/relationships/diagramColors" Target="../diagrams/colors6.xml"/><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tiff"/><Relationship Id="rId7" Type="http://schemas.openxmlformats.org/officeDocument/2006/relationships/diagramColors" Target="../diagrams/colors7.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7.png"/><Relationship Id="rId7" Type="http://schemas.openxmlformats.org/officeDocument/2006/relationships/diagramLayout" Target="../diagrams/layout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9.png"/><Relationship Id="rId10" Type="http://schemas.microsoft.com/office/2007/relationships/diagramDrawing" Target="../diagrams/drawing8.xml"/><Relationship Id="rId4" Type="http://schemas.openxmlformats.org/officeDocument/2006/relationships/image" Target="../media/image8.png"/><Relationship Id="rId9" Type="http://schemas.openxmlformats.org/officeDocument/2006/relationships/diagramColors" Target="../diagrams/colors8.xml"/></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1.png"/><Relationship Id="rId7" Type="http://schemas.openxmlformats.org/officeDocument/2006/relationships/diagramColors" Target="../diagrams/colors9.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a:t>
            </a:r>
          </a:p>
          <a:p>
            <a:pPr lvl="1"/>
            <a:r>
              <a:rPr lang="en-US" dirty="0"/>
              <a:t>What other factors contribute to people moving; weather, job opportunities, etc.</a:t>
            </a:r>
          </a:p>
          <a:p>
            <a:pPr lvl="1"/>
            <a:r>
              <a:rPr lang="en-US" dirty="0"/>
              <a:t>From there we would then want to perform the below:</a:t>
            </a:r>
          </a:p>
          <a:p>
            <a:pPr lvl="2"/>
            <a:r>
              <a:rPr lang="en-US" dirty="0"/>
              <a:t>Analysis of variance</a:t>
            </a:r>
          </a:p>
          <a:p>
            <a:pPr lvl="2"/>
            <a:r>
              <a:rPr lang="en-US" dirty="0"/>
              <a:t>Multiple comparison of mean</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2955031768"/>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Once we collected the population data, we called the google API to generate the latitude and longitude of the top cities people are moving to/from to create a heatmap. We then collected average household income from the census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populations csv files.</a:t>
            </a:r>
          </a:p>
          <a:p>
            <a:r>
              <a:rPr lang="en-US" dirty="0"/>
              <a:t>Called Google API for </a:t>
            </a:r>
            <a:r>
              <a:rPr lang="en-US" dirty="0" err="1"/>
              <a:t>lat</a:t>
            </a:r>
            <a:r>
              <a:rPr lang="en-US" dirty="0"/>
              <a:t>/</a:t>
            </a:r>
            <a:r>
              <a:rPr lang="en-US" dirty="0" err="1"/>
              <a:t>lon</a:t>
            </a:r>
            <a:r>
              <a:rPr lang="en-US" dirty="0"/>
              <a:t>.</a:t>
            </a:r>
          </a:p>
          <a:p>
            <a:r>
              <a:rPr lang="en-US" dirty="0"/>
              <a:t>Used Zillow data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sp>
        <p:nvSpPr>
          <p:cNvPr id="3" name="Content Placeholder 2">
            <a:extLst>
              <a:ext uri="{FF2B5EF4-FFF2-40B4-BE49-F238E27FC236}">
                <a16:creationId xmlns:a16="http://schemas.microsoft.com/office/drawing/2014/main" id="{2AA65E45-8FA2-4A34-ADD1-15215C54A1CE}"/>
              </a:ext>
            </a:extLst>
          </p:cNvPr>
          <p:cNvSpPr>
            <a:spLocks noGrp="1"/>
          </p:cNvSpPr>
          <p:nvPr>
            <p:ph idx="1"/>
          </p:nvPr>
        </p:nvSpPr>
        <p:spPr/>
        <p:txBody>
          <a:bodyPr/>
          <a:lstStyle/>
          <a:p>
            <a:pPr marL="201168" lvl="1" indent="0">
              <a:buNone/>
            </a:pPr>
            <a:endParaRPr lang="en-US" dirty="0"/>
          </a:p>
        </p:txBody>
      </p:sp>
      <p:graphicFrame>
        <p:nvGraphicFramePr>
          <p:cNvPr id="6" name="Diagram 5">
            <a:extLst>
              <a:ext uri="{FF2B5EF4-FFF2-40B4-BE49-F238E27FC236}">
                <a16:creationId xmlns:a16="http://schemas.microsoft.com/office/drawing/2014/main" id="{56293F1E-A177-4652-BB46-4C65F4EB9B16}"/>
              </a:ext>
            </a:extLst>
          </p:cNvPr>
          <p:cNvGraphicFramePr/>
          <p:nvPr>
            <p:extLst>
              <p:ext uri="{D42A27DB-BD31-4B8C-83A1-F6EECF244321}">
                <p14:modId xmlns:p14="http://schemas.microsoft.com/office/powerpoint/2010/main" val="210265906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84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7" name="Picture 6">
            <a:extLst>
              <a:ext uri="{FF2B5EF4-FFF2-40B4-BE49-F238E27FC236}">
                <a16:creationId xmlns:a16="http://schemas.microsoft.com/office/drawing/2014/main" id="{2A34DBC9-749D-496E-99D7-41B885240CE2}"/>
              </a:ext>
            </a:extLst>
          </p:cNvPr>
          <p:cNvPicPr>
            <a:picLocks noChangeAspect="1"/>
          </p:cNvPicPr>
          <p:nvPr/>
        </p:nvPicPr>
        <p:blipFill rotWithShape="1">
          <a:blip r:embed="rId3">
            <a:extLst>
              <a:ext uri="{28A0092B-C50C-407E-A947-70E740481C1C}">
                <a14:useLocalDpi xmlns:a14="http://schemas.microsoft.com/office/drawing/2010/main" val="0"/>
              </a:ext>
            </a:extLst>
          </a:blip>
          <a:srcRect t="12043"/>
          <a:stretch/>
        </p:blipFill>
        <p:spPr>
          <a:xfrm>
            <a:off x="-14171" y="1914525"/>
            <a:ext cx="6117384" cy="2152277"/>
          </a:xfrm>
          <a:prstGeom prst="rect">
            <a:avLst/>
          </a:prstGeom>
        </p:spPr>
      </p:pic>
      <p:pic>
        <p:nvPicPr>
          <p:cNvPr id="14" name="Picture 13">
            <a:extLst>
              <a:ext uri="{FF2B5EF4-FFF2-40B4-BE49-F238E27FC236}">
                <a16:creationId xmlns:a16="http://schemas.microsoft.com/office/drawing/2014/main" id="{17E7911F-24B8-49D4-BBB0-CBF4C70920EB}"/>
              </a:ext>
            </a:extLst>
          </p:cNvPr>
          <p:cNvPicPr>
            <a:picLocks noChangeAspect="1"/>
          </p:cNvPicPr>
          <p:nvPr/>
        </p:nvPicPr>
        <p:blipFill rotWithShape="1">
          <a:blip r:embed="rId4">
            <a:extLst>
              <a:ext uri="{28A0092B-C50C-407E-A947-70E740481C1C}">
                <a14:useLocalDpi xmlns:a14="http://schemas.microsoft.com/office/drawing/2010/main" val="0"/>
              </a:ext>
            </a:extLst>
          </a:blip>
          <a:srcRect t="12043"/>
          <a:stretch/>
        </p:blipFill>
        <p:spPr>
          <a:xfrm>
            <a:off x="6065091" y="1914525"/>
            <a:ext cx="6117384" cy="2152277"/>
          </a:xfrm>
          <a:prstGeom prst="rect">
            <a:avLst/>
          </a:prstGeom>
        </p:spPr>
      </p:pic>
      <p:pic>
        <p:nvPicPr>
          <p:cNvPr id="16" name="Picture 15">
            <a:extLst>
              <a:ext uri="{FF2B5EF4-FFF2-40B4-BE49-F238E27FC236}">
                <a16:creationId xmlns:a16="http://schemas.microsoft.com/office/drawing/2014/main" id="{828584CB-50ED-4E80-BB86-DE698AC51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998" y="4066802"/>
            <a:ext cx="5787478" cy="2314991"/>
          </a:xfrm>
          <a:prstGeom prst="rect">
            <a:avLst/>
          </a:prstGeom>
        </p:spPr>
      </p:pic>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199</TotalTime>
  <Words>572</Words>
  <Application>Microsoft Office PowerPoint</Application>
  <PresentationFormat>Widescreen</PresentationFormat>
  <Paragraphs>101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22</cp:revision>
  <dcterms:created xsi:type="dcterms:W3CDTF">2020-01-23T02:13:19Z</dcterms:created>
  <dcterms:modified xsi:type="dcterms:W3CDTF">2020-01-25T18:51:40Z</dcterms:modified>
</cp:coreProperties>
</file>